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56" r:id="rId2"/>
    <p:sldId id="279" r:id="rId3"/>
    <p:sldId id="278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6" r:id="rId12"/>
    <p:sldId id="273" r:id="rId13"/>
    <p:sldId id="274" r:id="rId14"/>
    <p:sldId id="275" r:id="rId15"/>
    <p:sldId id="280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lTAKeEao7W0GiQxrnUg==" hashData="9pICZiVRXEfKaaj5sna7m1PmyB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FFFF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90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094AEB1-45A7-4315-B992-5E25DCB71672}" type="datetimeFigureOut">
              <a:rPr lang="en-US"/>
              <a:pPr>
                <a:defRPr/>
              </a:pPr>
              <a:t>5/29/2012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6B13B84-DA30-474E-AEBF-C131F99157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3713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/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D39ED-0102-4D52-94A6-68469A145A5D}" type="slidenum">
              <a:rPr lang="en-US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68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000">
        <p14:honeycomb/>
      </p:transition>
    </mc:Choice>
    <mc:Fallback xmlns="">
      <p:transition spd="slow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76E2B-6E44-4CED-91A8-20CFBBC7E46A}" type="slidenum">
              <a:rPr lang="en-US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39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000">
        <p14:honeycomb/>
      </p:transition>
    </mc:Choice>
    <mc:Fallback xmlns="">
      <p:transition spd="slow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/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4C486-729C-4FED-B0AB-4D07997C94C9}" type="slidenum">
              <a:rPr lang="en-US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12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000">
        <p14:honeycomb/>
      </p:transition>
    </mc:Choice>
    <mc:Fallback xmlns="">
      <p:transition spd="slow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7A260-DEA3-4F83-BA7B-6AD578F31871}" type="slidenum">
              <a:rPr lang="en-US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30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000">
        <p14:honeycomb/>
      </p:transition>
    </mc:Choice>
    <mc:Fallback xmlns="">
      <p:transition spd="slow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F49AE-3795-4246-92F0-02F962956F7B}" type="slidenum">
              <a:rPr lang="en-US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80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000">
        <p14:honeycomb/>
      </p:transition>
    </mc:Choice>
    <mc:Fallback xmlns="">
      <p:transition spd="slow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F4633-CB0F-4DC1-961D-6E5DFAAF24E8}" type="slidenum">
              <a:rPr lang="en-US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433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000">
        <p14:honeycomb/>
      </p:transition>
    </mc:Choice>
    <mc:Fallback xmlns="">
      <p:transition spd="slow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30EEF-9C5B-411F-B941-2F04543380E7}" type="slidenum">
              <a:rPr lang="en-US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24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000">
        <p14:honeycomb/>
      </p:transition>
    </mc:Choice>
    <mc:Fallback xmlns="">
      <p:transition spd="slow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2B78B-C086-419B-977A-FDC100185B3D}" type="slidenum">
              <a:rPr lang="en-US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33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000">
        <p14:honeycomb/>
      </p:transition>
    </mc:Choice>
    <mc:Fallback xmlns="">
      <p:transition spd="slow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/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0EF9F-ED39-46C8-8F6D-7D0DC50084C8}" type="slidenum">
              <a:rPr lang="en-US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77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000">
        <p14:honeycomb/>
      </p:transition>
    </mc:Choice>
    <mc:Fallback xmlns="">
      <p:transition spd="slow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54238-0009-47E0-B27B-FA8FFC164B2D}" type="slidenum">
              <a:rPr lang="en-US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73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000">
        <p14:honeycomb/>
      </p:transition>
    </mc:Choice>
    <mc:Fallback xmlns="">
      <p:transition spd="slow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806FC-57C0-416C-8915-D37624186BEE}" type="slidenum">
              <a:rPr lang="en-US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67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8000">
        <p14:honeycomb/>
      </p:transition>
    </mc:Choice>
    <mc:Fallback xmlns="">
      <p:transition spd="slow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orizon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D2A8057-7A55-46F6-AAF8-43D70AE8DF85}" type="slidenum">
              <a:rPr lang="en-US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39" r:id="rId1"/>
    <p:sldLayoutId id="2147483931" r:id="rId2"/>
    <p:sldLayoutId id="2147483940" r:id="rId3"/>
    <p:sldLayoutId id="2147483932" r:id="rId4"/>
    <p:sldLayoutId id="2147483933" r:id="rId5"/>
    <p:sldLayoutId id="2147483934" r:id="rId6"/>
    <p:sldLayoutId id="2147483935" r:id="rId7"/>
    <p:sldLayoutId id="2147483936" r:id="rId8"/>
    <p:sldLayoutId id="2147483941" r:id="rId9"/>
    <p:sldLayoutId id="2147483937" r:id="rId10"/>
    <p:sldLayoutId id="2147483938" r:id="rId11"/>
  </p:sldLayoutIdLst>
  <mc:AlternateContent xmlns:mc="http://schemas.openxmlformats.org/markup-compatibility/2006" xmlns:p14="http://schemas.microsoft.com/office/powerpoint/2010/main">
    <mc:Choice Requires="p14">
      <p:transition spd="slow" p14:dur="4400" advTm="18000">
        <p14:honeycomb/>
      </p:transition>
    </mc:Choice>
    <mc:Fallback xmlns="">
      <p:transition spd="slow" advTm="18000">
        <p:fade/>
      </p:transition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kern="1200" cap="all" spc="5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png"/><Relationship Id="rId7" Type="http://schemas.openxmlformats.org/officeDocument/2006/relationships/image" Target="../media/image7.gif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10" Type="http://schemas.openxmlformats.org/officeDocument/2006/relationships/audio" Target="../media/audio1.bin"/><Relationship Id="rId4" Type="http://schemas.openxmlformats.org/officeDocument/2006/relationships/image" Target="../media/image4.png"/><Relationship Id="rId9" Type="http://schemas.openxmlformats.org/officeDocument/2006/relationships/image" Target="../media/image9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heck">
          <a:fgClr>
            <a:schemeClr val="bg1"/>
          </a:fgClr>
          <a:bgClr>
            <a:srgbClr val="93FFF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6"/>
          <p:cNvSpPr>
            <a:spLocks noChangeArrowheads="1" noChangeShapeType="1" noTextEdit="1"/>
          </p:cNvSpPr>
          <p:nvPr/>
        </p:nvSpPr>
        <p:spPr bwMode="auto">
          <a:xfrm>
            <a:off x="2268538" y="1268413"/>
            <a:ext cx="5343525" cy="21605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n-US" sz="3600" b="1" kern="10" dirty="0">
                <a:ln w="539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Victorian LET"/>
              </a:rPr>
              <a:t> </a:t>
            </a:r>
            <a:r>
              <a:rPr lang="en-US" sz="3600" b="1" kern="10" dirty="0" err="1">
                <a:ln w="539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Victorian LET"/>
              </a:rPr>
              <a:t>Có</a:t>
            </a:r>
            <a:r>
              <a:rPr lang="en-US" sz="3600" b="1" kern="10" dirty="0">
                <a:ln w="539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Victorian LET"/>
              </a:rPr>
              <a:t> </a:t>
            </a:r>
            <a:r>
              <a:rPr lang="en-US" sz="3600" b="1" kern="10" dirty="0" err="1" smtClean="0">
                <a:ln w="539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Victorian LET"/>
              </a:rPr>
              <a:t>Những</a:t>
            </a:r>
            <a:r>
              <a:rPr lang="en-US" sz="3600" b="1" kern="10" dirty="0">
                <a:ln w="539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Victorian LET"/>
              </a:rPr>
              <a:t> </a:t>
            </a:r>
            <a:r>
              <a:rPr lang="en-US" sz="3600" b="1" kern="10" dirty="0" smtClean="0">
                <a:ln w="539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Victorian LET"/>
              </a:rPr>
              <a:t>(</a:t>
            </a:r>
            <a:r>
              <a:rPr lang="en-US" sz="3600" b="1" kern="10" dirty="0" err="1" smtClean="0">
                <a:ln w="539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Victorian LET"/>
              </a:rPr>
              <a:t>bài</a:t>
            </a:r>
            <a:r>
              <a:rPr lang="en-US" sz="3600" b="1" kern="10" dirty="0" smtClean="0">
                <a:ln w="539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Victorian LET"/>
              </a:rPr>
              <a:t> 2)</a:t>
            </a:r>
            <a:endParaRPr lang="en-US" sz="3600" b="1" kern="10" dirty="0">
              <a:ln w="53975">
                <a:solidFill>
                  <a:srgbClr val="FF0000"/>
                </a:solidFill>
                <a:round/>
                <a:headEnd/>
                <a:tailEnd/>
              </a:ln>
              <a:solidFill>
                <a:srgbClr val="000000"/>
              </a:solidFill>
              <a:latin typeface="Victorian LET"/>
            </a:endParaRPr>
          </a:p>
        </p:txBody>
      </p:sp>
      <p:pic>
        <p:nvPicPr>
          <p:cNvPr id="5123" name="Picture 11" descr="Les_brasseries_parisiennes_mythiques_christiane_0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92150"/>
            <a:ext cx="2697163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necteur droit 12"/>
          <p:cNvCxnSpPr>
            <a:cxnSpLocks noChangeShapeType="1"/>
          </p:cNvCxnSpPr>
          <p:nvPr/>
        </p:nvCxnSpPr>
        <p:spPr bwMode="auto">
          <a:xfrm flipH="1">
            <a:off x="2051050" y="2347913"/>
            <a:ext cx="73025" cy="3900487"/>
          </a:xfrm>
          <a:prstGeom prst="line">
            <a:avLst/>
          </a:prstGeom>
          <a:noFill/>
          <a:ln w="76200" cmpd="tri" algn="ctr">
            <a:solidFill>
              <a:srgbClr val="FF3300"/>
            </a:solidFill>
            <a:round/>
            <a:headEnd type="none" w="sm" len="sm"/>
            <a:tailEnd type="non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Connecteur droit 14"/>
          <p:cNvCxnSpPr>
            <a:cxnSpLocks noChangeShapeType="1"/>
          </p:cNvCxnSpPr>
          <p:nvPr/>
        </p:nvCxnSpPr>
        <p:spPr bwMode="auto">
          <a:xfrm>
            <a:off x="1404938" y="5708650"/>
            <a:ext cx="4857750" cy="1588"/>
          </a:xfrm>
          <a:prstGeom prst="line">
            <a:avLst/>
          </a:prstGeom>
          <a:noFill/>
          <a:ln w="76200" cmpd="tri" algn="ctr">
            <a:solidFill>
              <a:srgbClr val="FF3300"/>
            </a:solidFill>
            <a:round/>
            <a:headEnd type="none" w="sm" len="sm"/>
            <a:tailEnd type="non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Connecteur droit 7"/>
          <p:cNvCxnSpPr>
            <a:cxnSpLocks noChangeShapeType="1"/>
          </p:cNvCxnSpPr>
          <p:nvPr/>
        </p:nvCxnSpPr>
        <p:spPr bwMode="auto">
          <a:xfrm>
            <a:off x="7699149" y="692150"/>
            <a:ext cx="0" cy="3890509"/>
          </a:xfrm>
          <a:prstGeom prst="line">
            <a:avLst/>
          </a:prstGeom>
          <a:noFill/>
          <a:ln w="76200" cmpd="tri" algn="ctr">
            <a:solidFill>
              <a:srgbClr val="FF3300"/>
            </a:solidFill>
            <a:round/>
            <a:headEnd type="none" w="sm" len="sm"/>
            <a:tailEnd type="non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2362200" y="5708650"/>
            <a:ext cx="6705600" cy="1477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sz="2400" b="1" dirty="0">
                <a:cs typeface="Times New Roman" pitchFamily="18" charset="0"/>
              </a:rPr>
              <a:t>Cao Minh </a:t>
            </a:r>
            <a:r>
              <a:rPr lang="en-US" sz="2400" b="1" dirty="0" err="1">
                <a:cs typeface="Times New Roman" pitchFamily="18" charset="0"/>
              </a:rPr>
              <a:t>Nguyệt</a:t>
            </a:r>
            <a:endParaRPr lang="en-US" sz="2400" dirty="0">
              <a:cs typeface="Times New Roman" pitchFamily="18" charset="0"/>
            </a:endParaRPr>
          </a:p>
          <a:p>
            <a:r>
              <a:rPr lang="en-US" sz="2400" b="1">
                <a:cs typeface="Times New Roman" pitchFamily="18" charset="0"/>
              </a:rPr>
              <a:t>Las Vegas </a:t>
            </a:r>
            <a:r>
              <a:rPr lang="en-US" sz="2400" b="1" smtClean="0">
                <a:cs typeface="Times New Roman" pitchFamily="18" charset="0"/>
              </a:rPr>
              <a:t>02/21/2012</a:t>
            </a:r>
            <a:endParaRPr lang="en-US" sz="24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fr-CA" sz="2800" b="1" dirty="0"/>
              <a:t> </a:t>
            </a:r>
            <a:r>
              <a:rPr lang="fr-CA" sz="2400" b="1" dirty="0"/>
              <a:t> </a:t>
            </a:r>
          </a:p>
        </p:txBody>
      </p:sp>
      <p:cxnSp>
        <p:nvCxnSpPr>
          <p:cNvPr id="9" name="Connecteur droit 14"/>
          <p:cNvCxnSpPr>
            <a:cxnSpLocks noChangeShapeType="1"/>
          </p:cNvCxnSpPr>
          <p:nvPr/>
        </p:nvCxnSpPr>
        <p:spPr bwMode="auto">
          <a:xfrm>
            <a:off x="4274344" y="1373188"/>
            <a:ext cx="3976687" cy="1588"/>
          </a:xfrm>
          <a:prstGeom prst="line">
            <a:avLst/>
          </a:prstGeom>
          <a:noFill/>
          <a:ln w="76200" cmpd="tri" algn="ctr">
            <a:solidFill>
              <a:srgbClr val="FF3300"/>
            </a:solidFill>
            <a:round/>
            <a:headEnd type="none" w="sm" len="sm"/>
            <a:tailEnd type="non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129" name="Picture 13" descr="29978_Daimyo_03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908050"/>
            <a:ext cx="720725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4" descr="29978_Daimyo_03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125538"/>
            <a:ext cx="649287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6" descr="bleu lavande_01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792163"/>
            <a:ext cx="762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7" descr="47362_levrier15_032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298950"/>
            <a:ext cx="779462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0" descr="47362_levrier15_028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75" y="4221163"/>
            <a:ext cx="1062038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99" y="2895600"/>
            <a:ext cx="2438401" cy="26717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14:prism isContent="1"/>
        <p:sndAc>
          <p:stSnd>
            <p:snd r:embed="rId2" name="Hoai Cam - guitar Vo Thuong.wav"/>
          </p:stSnd>
        </p:sndAc>
      </p:transition>
    </mc:Choice>
    <mc:Fallback xmlns="">
      <p:transition spd="slow" advTm="14000">
        <p:fade/>
        <p:sndAc>
          <p:stSnd>
            <p:snd r:embed="rId10" name="Hoai Cam - guitar Vo Thu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8" grpId="0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4" y="260350"/>
            <a:ext cx="4321175" cy="63373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1998" y="260350"/>
            <a:ext cx="4321176" cy="63373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57200" y="722532"/>
            <a:ext cx="45339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2)</a:t>
            </a:r>
          </a:p>
          <a:p>
            <a:pPr algn="ctr"/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Có </a:t>
            </a:r>
            <a:r>
              <a:rPr lang="vi-VN" b="1" dirty="0">
                <a:latin typeface="Times New Roman" pitchFamily="18" charset="0"/>
                <a:cs typeface="Times New Roman" pitchFamily="18" charset="0"/>
              </a:rPr>
              <a:t>những linh hồn luôn ớn lạnh </a:t>
            </a: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Một ngày lang bạc gánh đau thương</a:t>
            </a: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Đêm đêm mơ mãi đời chinh chiến</a:t>
            </a: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"Tìm một san hà mất cuối phương"</a:t>
            </a:r>
            <a:r>
              <a:rPr lang="vi-VN" dirty="0"/>
              <a:t> </a:t>
            </a:r>
            <a:r>
              <a:rPr lang="vi-VN" sz="1200" i="1" dirty="0"/>
              <a:t>̣(câu thơ mượn của một thi sỉ mà tôi không nhớ tên)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1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14:vortex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4800" y="304800"/>
            <a:ext cx="6553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Có </a:t>
            </a:r>
            <a:r>
              <a:rPr lang="vi-VN" b="1" dirty="0">
                <a:latin typeface="Times New Roman" pitchFamily="18" charset="0"/>
                <a:cs typeface="Times New Roman" pitchFamily="18" charset="0"/>
              </a:rPr>
              <a:t>những chàng trai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vi-VN" b="1" dirty="0">
                <a:latin typeface="Times New Roman" pitchFamily="18" charset="0"/>
                <a:cs typeface="Times New Roman" pitchFamily="18" charset="0"/>
              </a:rPr>
              <a:t>ang độ xuân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Mộng ước yêu đương chửa một lần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Đã phải lên đường xông chiến trận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Ơn nhà nợ nước tiếc gì thân.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555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14:vortex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0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9600" y="533400"/>
            <a:ext cx="5410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Rồi trong binh chủng em gặp anh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Gắn bó nhau như lá với cành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Không cùng huyết quản nhưng chung cảnh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Vào sinh ra tử họa cầm canh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/>
              <a:t> </a:t>
            </a:r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14:vortex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04800" y="457200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Để rồi một sớm kia anh đã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Ngã gục bên đàng chốn ải xa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Nợ nước đời trai anh đã trả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Xác thân vùi nấm mộ không 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14:vortex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86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81000" y="1066800"/>
            <a:ext cx="42291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Còn lại bơ vơ đứa bạn hiền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Vẫn còn phải chiến đấu triền miên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Phải còn trả nợ trai thời loạn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Cô độc đêm dài với nỗi riêng.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/>
              <a:t> </a:t>
            </a:r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4000">
        <p14:honeycomb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81000" y="457200"/>
            <a:ext cx="6019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Có những người con, mẹ đã mờ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Với người vợ trẻ, với con thơ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Với đàn em dại, cần nâng đỡ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Vị quốc, anh đành dẹp  ước mơ.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4000">
        <p14:honeycomb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5800" y="457200"/>
            <a:ext cx="487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Ngày đi con út còn măng sữa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Nay đã lên năm, tuổi dại khờ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Mẹ già sớm tối nhìn ra cửa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Đợi đứa con về, mắt hỏm khô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4000">
        <p14:honeycomb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21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21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038600" y="457200"/>
            <a:ext cx="480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Vợ khi xưa, đài các mỹ miều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Cung cầm phong nguyệt lắm người yêu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Quỳnh Nương-Phạm Thái in như đã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Định mệnh dành cho kiếp nhiễu </a:t>
            </a:r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ều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4000">
        <p14:honeycomb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04800" y="304800"/>
            <a:ext cx="6553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Chinh phu ruổi ngựa màn đêm xuống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Thiếp cố ngăn cầm giọt lệ tuôn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Yêu nhau tất phải cùng tâm hướng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Kiêu hảnh vì chàng, ngạo gió sương.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4000">
        <p14:honeycomb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04800" y="381000"/>
            <a:ext cx="6553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Có những gia đình ngập tóc tang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Cha, con, em, chị biệt mây ngàn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Hay đà ngã gục nơi tiền chiến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Xương máu mình đắp vá giang san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4000">
        <p14:honeycomb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81000" y="457200"/>
            <a:ext cx="6477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Con cúi đầu van lạy ơn trên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Cho chí người đi mãi vững bền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Cho người ở lại lòng son sắt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Cho nước non mình đỡ bấp bênh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4000">
        <p14:honeycomb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9600" y="457200"/>
            <a:ext cx="6248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Hàn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b="1" dirty="0">
                <a:latin typeface="Times New Roman" pitchFamily="18" charset="0"/>
                <a:cs typeface="Times New Roman" pitchFamily="18" charset="0"/>
              </a:rPr>
              <a:t>vạn người ra đi đất lạ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Hàn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b="1" dirty="0">
                <a:latin typeface="Times New Roman" pitchFamily="18" charset="0"/>
                <a:cs typeface="Times New Roman" pitchFamily="18" charset="0"/>
              </a:rPr>
              <a:t>ngàn người biệt tích rừng xa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Hàn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b="1" dirty="0">
                <a:latin typeface="Times New Roman" pitchFamily="18" charset="0"/>
                <a:cs typeface="Times New Roman" pitchFamily="18" charset="0"/>
              </a:rPr>
              <a:t>muôn xác liệm lòng sâu bể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Đợi ngày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hát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khải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ca</a:t>
            </a:r>
            <a:r>
              <a:rPr lang="vi-VN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4000">
        <p14:honeycomb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7200" y="304800"/>
            <a:ext cx="6400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Ơi Việt Nam! Ới đất Thăng Long!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Việt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dấu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muôn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lòng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vi-VN" b="1" i="1" dirty="0">
                <a:latin typeface="Times New Roman" pitchFamily="18" charset="0"/>
                <a:cs typeface="Times New Roman" pitchFamily="18" charset="0"/>
              </a:rPr>
              <a:t>Xa  quê mới biết tình ly biệt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i="1" dirty="0">
                <a:latin typeface="Times New Roman" pitchFamily="18" charset="0"/>
                <a:cs typeface="Times New Roman" pitchFamily="18" charset="0"/>
              </a:rPr>
              <a:t>Mòn mỏi phương trời chuyện nhớ mong</a:t>
            </a:r>
            <a:r>
              <a:rPr lang="vi-VN" b="1" i="1" dirty="0" smtClean="0">
                <a:latin typeface="Times New Roman" pitchFamily="18" charset="0"/>
                <a:cs typeface="Times New Roman" pitchFamily="18" charset="0"/>
              </a:rPr>
              <a:t>.”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(“ “</a:t>
            </a:r>
            <a:r>
              <a:rPr lang="en-US" sz="1600" i="1" dirty="0" err="1" smtClean="0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i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i="1" dirty="0" err="1" smtClean="0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1600" i="1" dirty="0" err="1" smtClean="0"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i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i="1" dirty="0" err="1" smtClean="0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i="1" dirty="0" err="1" smtClean="0">
                <a:latin typeface="Times New Roman" pitchFamily="18" charset="0"/>
                <a:cs typeface="Times New Roman" pitchFamily="18" charset="0"/>
              </a:rPr>
              <a:t>sỉ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i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i="1" dirty="0" err="1" smtClean="0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i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i="1" dirty="0" err="1" smtClean="0"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i="1" dirty="0" err="1" smtClean="0"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" y="1905000"/>
            <a:ext cx="8229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 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 Minh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Nguyệt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Las </a:t>
            </a:r>
            <a:r>
              <a:rPr lang="vi-V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Vegas 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vi-V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2/21/2012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vi-V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4000">
        <p14:honeycomb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65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Diapositiv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0"/>
            <a:ext cx="8458200" cy="6044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1371600"/>
            <a:ext cx="3409949" cy="39624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33400" y="152399"/>
            <a:ext cx="6324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dirty="0"/>
              <a:t> 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1000" y="521731"/>
            <a:ext cx="6477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CÓ NHỮNG 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2)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endParaRPr lang="en-US" sz="12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hồn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ớn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lạnh</a:t>
            </a:r>
            <a:endParaRPr lang="en-US" sz="12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lang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bạc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gánh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đau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thương</a:t>
            </a:r>
            <a:endParaRPr lang="en-US" sz="12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Đêm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đêm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mơ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mãi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đoi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chinh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chiến</a:t>
            </a:r>
            <a:endParaRPr lang="en-US" sz="12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san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hà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(“ “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>
                <a:latin typeface="Times New Roman" pitchFamily="18" charset="0"/>
                <a:cs typeface="Times New Roman" pitchFamily="18" charset="0"/>
              </a:rPr>
              <a:t>sỉ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Có những chàng trai 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ang độ xuân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Mộng ước yêu đương chửa một lần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Đã phải lên đường xông chiến trận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Ơn nhà nợ nước tiếc gì thân.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Rồi trong binh chủng em gặp anh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Gắn bó nhau như lá với cành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Không cùng huyết quản nhưng chung cảnh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Vào sinh ra tử họa cầm canh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Để rồi một sớm kia anh đã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Ngã gục bên đàng chốn ải xa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Nợ nước đời trai anh đã trả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Xác thân vùi nấm mộ không hoa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Còn lại bơ vơ đứa bạn hiền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Vẫn còn phải chiến đấu triền miên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Phải còn trả nợ trai thời loạn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Cô độc đêm dài với nỗi riêng.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Có những người con, mẹ đã mờ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Với người vợ trẻ, với con thơ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Với đàn em dại, cần nâng đỡ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Vị quốc, anh đành dẹp  ước mơ.</a:t>
            </a:r>
            <a:endParaRPr lang="en-US" sz="1200" dirty="0"/>
          </a:p>
        </p:txBody>
      </p:sp>
      <p:sp>
        <p:nvSpPr>
          <p:cNvPr id="6" name="Rectangle 5"/>
          <p:cNvSpPr/>
          <p:nvPr/>
        </p:nvSpPr>
        <p:spPr>
          <a:xfrm>
            <a:off x="3619500" y="816429"/>
            <a:ext cx="55245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út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măng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sữa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Ơi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Nam!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Ới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Thăng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Long!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Nay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tuổi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dịa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khờ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Nam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cũa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muôn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lòng</a:t>
            </a:r>
            <a:endParaRPr lang="en-US" sz="12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Mẹ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già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sớm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cửa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quê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ly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biệt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Đợi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đứa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về,mắt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hỏm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khô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mõi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trời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chuyện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mong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”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(“ “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mượn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sỉ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 err="1" smtClean="0"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Vợ khi xưa, đài các mỹ miều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Cao 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Minh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Nguyệt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Cung cầm phong nguyệt lắm người yêu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                    Las 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Vegas 02/21/2012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 smtClean="0">
                <a:latin typeface="Times New Roman" pitchFamily="18" charset="0"/>
                <a:cs typeface="Times New Roman" pitchFamily="18" charset="0"/>
              </a:rPr>
              <a:t>Quỳnh </a:t>
            </a:r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Nương-Phạm Thái in như đã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Định mệnh dành cho kiếp nhiễu đ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ều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Chinh phu ruổi ngựa màn đêm xuống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                          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Thiếp cố ngăn cầm giọt lệ tuôn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Yêu nhau tất phải cùng tâm hướng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Kiêu hảnh vì chàng, ngạo gió sương.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Có những gia đình ngập tóc tang 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Cha, con, em, chị biệt mây ngàn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Hay đà ngã gục nơi tiền chiến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Xương máu mình đắp vá giang san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Con cúi đầu van lạy ơn trên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Cho chí người đi mãi vững bền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Cho người ở lại lòng son sắt 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Cho nước non mình đỡ bấp bênh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Hàn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 vạn người ra đi đất lạ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                                                    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Hàn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g </a:t>
            </a:r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ngàn người biệt tích rừng xa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Hàn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vi-VN" sz="1200" b="1" i="1" dirty="0">
                <a:latin typeface="Times New Roman" pitchFamily="18" charset="0"/>
                <a:cs typeface="Times New Roman" pitchFamily="18" charset="0"/>
              </a:rPr>
              <a:t> muôn xác liệm lòng sâu bể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Đợi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1200" b="1" i="1" dirty="0" smtClean="0">
                <a:latin typeface="Times New Roman" pitchFamily="18" charset="0"/>
                <a:cs typeface="Times New Roman" pitchFamily="18" charset="0"/>
              </a:rPr>
              <a:t>ta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hát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khải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i="1" dirty="0" err="1" smtClean="0">
                <a:latin typeface="Times New Roman" pitchFamily="18" charset="0"/>
                <a:cs typeface="Times New Roman" pitchFamily="18" charset="0"/>
              </a:rPr>
              <a:t>ca</a:t>
            </a:r>
            <a:r>
              <a:rPr lang="vi-VN" sz="12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1200" dirty="0"/>
          </a:p>
        </p:txBody>
      </p:sp>
      <p:sp>
        <p:nvSpPr>
          <p:cNvPr id="7" name="Rectangle 6"/>
          <p:cNvSpPr/>
          <p:nvPr/>
        </p:nvSpPr>
        <p:spPr>
          <a:xfrm>
            <a:off x="6248400" y="5486400"/>
            <a:ext cx="327660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2)/Cao Minh </a:t>
            </a:r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Nguyệt</a:t>
            </a:r>
            <a:endParaRPr lang="en-US" sz="11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Nhạc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Hoài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endParaRPr lang="en-US" sz="11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Nhạc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sỉ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(Guitar)</a:t>
            </a:r>
          </a:p>
          <a:p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Internet</a:t>
            </a:r>
          </a:p>
          <a:p>
            <a:r>
              <a:rPr lang="en-US" sz="11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PPS: NVM-25/02/2012</a:t>
            </a:r>
          </a:p>
        </p:txBody>
      </p:sp>
    </p:spTree>
    <p:extLst>
      <p:ext uri="{BB962C8B-B14F-4D97-AF65-F5344CB8AC3E}">
        <p14:creationId xmlns:p14="http://schemas.microsoft.com/office/powerpoint/2010/main" val="4075081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40000">
        <p14:honeycomb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45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65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Có những (bài 2)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Có những (bài 2)</Template>
  <TotalTime>59</TotalTime>
  <Words>598</Words>
  <Application>Microsoft Office PowerPoint</Application>
  <PresentationFormat>On-screen Show (4:3)</PresentationFormat>
  <Paragraphs>138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Có những (bài 2)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Minh Nguyen-PC</dc:creator>
  <cp:lastModifiedBy>Minh Nguyen-PC</cp:lastModifiedBy>
  <cp:revision>1</cp:revision>
  <dcterms:created xsi:type="dcterms:W3CDTF">2012-05-29T19:29:21Z</dcterms:created>
  <dcterms:modified xsi:type="dcterms:W3CDTF">2012-05-29T20:28:45Z</dcterms:modified>
</cp:coreProperties>
</file>